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4683" autoAdjust="0"/>
  </p:normalViewPr>
  <p:slideViewPr>
    <p:cSldViewPr>
      <p:cViewPr varScale="1">
        <p:scale>
          <a:sx n="63" d="100"/>
          <a:sy n="63" d="100"/>
        </p:scale>
        <p:origin x="14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B4C76-0DEC-423E-B8E0-A2646998405C}" type="datetimeFigureOut">
              <a:rPr lang="de-DE" smtClean="0"/>
              <a:t>22.04.2020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04715-C771-4291-88EB-5A03AB2094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5539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22.04.2020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E1B900-EEC8-4E20-B0FE-C7125063A54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241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85384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028384" y="327571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22.04.2020</a:t>
            </a:fld>
            <a:endParaRPr lang="de-DE" dirty="0"/>
          </a:p>
        </p:txBody>
      </p:sp>
      <p:sp>
        <p:nvSpPr>
          <p:cNvPr id="3" name="Titelplatzhalter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920880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899592" y="1600200"/>
            <a:ext cx="79208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51520" y="64916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1B900-EEC8-4E20-B0FE-C7125063A54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06EB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90922"/>
            <a:ext cx="1272039" cy="53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27585" y="692696"/>
            <a:ext cx="59046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>
                <a:solidFill>
                  <a:schemeClr val="accent1"/>
                </a:solidFill>
              </a:rPr>
              <a:t>In leichter Sprache erklärt: </a:t>
            </a:r>
            <a:r>
              <a:rPr lang="de-DE" sz="2500" b="1" dirty="0">
                <a:solidFill>
                  <a:schemeClr val="accent1"/>
                </a:solidFill>
              </a:rPr>
              <a:t>Corona-Virus</a:t>
            </a:r>
            <a:endParaRPr lang="de-DE" sz="2500" dirty="0">
              <a:solidFill>
                <a:schemeClr val="accent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99592" y="1844823"/>
            <a:ext cx="553196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  <a:p>
            <a:r>
              <a:rPr lang="de-DE" b="1" dirty="0"/>
              <a:t>Was ist das Corona-Virus?</a:t>
            </a:r>
          </a:p>
          <a:p>
            <a:endParaRPr lang="de-DE" dirty="0"/>
          </a:p>
          <a:p>
            <a:r>
              <a:rPr lang="de-DE" dirty="0"/>
              <a:t>Ein Virus ist ein Krankheits-Erreger. </a:t>
            </a:r>
          </a:p>
          <a:p>
            <a:r>
              <a:rPr lang="de-DE" dirty="0"/>
              <a:t>Ein Virus ist sehr klein. </a:t>
            </a:r>
          </a:p>
          <a:p>
            <a:r>
              <a:rPr lang="de-DE" dirty="0"/>
              <a:t>Man kann es nur mit einem sehr guten Mikroskop sehen.</a:t>
            </a:r>
          </a:p>
          <a:p>
            <a:endParaRPr lang="de-DE" dirty="0"/>
          </a:p>
        </p:txBody>
      </p:sp>
      <p:pic>
        <p:nvPicPr>
          <p:cNvPr id="1027" name="Picture 3" descr="H:\Laufwerk PR_allgemein\____V E R A N S T A L T U N G E N\2020_Veranstaltungen\Coronaviris\PPT Corona leichte Sprache\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099" y="2036572"/>
            <a:ext cx="24669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06" y="5543100"/>
            <a:ext cx="3262128" cy="52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739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90922"/>
            <a:ext cx="1272039" cy="53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27585" y="692696"/>
            <a:ext cx="59046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>
                <a:solidFill>
                  <a:schemeClr val="accent1"/>
                </a:solidFill>
              </a:rPr>
              <a:t>In leichter Sprache erklärt: </a:t>
            </a:r>
            <a:r>
              <a:rPr lang="de-DE" sz="2500" b="1" dirty="0">
                <a:solidFill>
                  <a:schemeClr val="accent1"/>
                </a:solidFill>
              </a:rPr>
              <a:t>Corona-Virus</a:t>
            </a:r>
            <a:endParaRPr lang="de-DE" sz="2500" dirty="0">
              <a:solidFill>
                <a:schemeClr val="accent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19" y="2276872"/>
            <a:ext cx="8748464" cy="364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827584" y="1700808"/>
            <a:ext cx="7200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Diese Dinge helfen, damit Sie sich nicht anstecken:</a:t>
            </a:r>
          </a:p>
        </p:txBody>
      </p:sp>
    </p:spTree>
    <p:extLst>
      <p:ext uri="{BB962C8B-B14F-4D97-AF65-F5344CB8AC3E}">
        <p14:creationId xmlns:p14="http://schemas.microsoft.com/office/powerpoint/2010/main" val="2091008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90922"/>
            <a:ext cx="1272039" cy="53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27585" y="692696"/>
            <a:ext cx="59046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>
                <a:solidFill>
                  <a:schemeClr val="accent1"/>
                </a:solidFill>
              </a:rPr>
              <a:t>In leichter Sprache erklärt: </a:t>
            </a:r>
            <a:r>
              <a:rPr lang="de-DE" sz="2500" b="1" dirty="0">
                <a:solidFill>
                  <a:schemeClr val="accent1"/>
                </a:solidFill>
              </a:rPr>
              <a:t>Corona-Virus</a:t>
            </a:r>
            <a:endParaRPr lang="de-DE" sz="2500" dirty="0">
              <a:solidFill>
                <a:schemeClr val="accent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19" y="2276872"/>
            <a:ext cx="8748464" cy="364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304541"/>
            <a:ext cx="8928991" cy="3639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827584" y="1700808"/>
            <a:ext cx="7200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Diese Dinge helfen, damit Sie sich nicht anstecken:</a:t>
            </a:r>
          </a:p>
        </p:txBody>
      </p:sp>
    </p:spTree>
    <p:extLst>
      <p:ext uri="{BB962C8B-B14F-4D97-AF65-F5344CB8AC3E}">
        <p14:creationId xmlns:p14="http://schemas.microsoft.com/office/powerpoint/2010/main" val="4281283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Laufwerk PR_allgemein\____V E R A N S T A L T U N G E N\2020_Veranstaltungen\Coronaviris\PPT Corona leichte Sprache\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137" y="1446749"/>
            <a:ext cx="2610155" cy="299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90922"/>
            <a:ext cx="1272039" cy="53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27585" y="692696"/>
            <a:ext cx="59046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>
                <a:solidFill>
                  <a:schemeClr val="accent1"/>
                </a:solidFill>
              </a:rPr>
              <a:t>In leichter Sprache erklärt: </a:t>
            </a:r>
            <a:r>
              <a:rPr lang="de-DE" sz="2500" b="1" dirty="0">
                <a:solidFill>
                  <a:schemeClr val="accent1"/>
                </a:solidFill>
              </a:rPr>
              <a:t>Corona-Virus</a:t>
            </a:r>
            <a:endParaRPr lang="de-DE" sz="2500" dirty="0">
              <a:solidFill>
                <a:schemeClr val="accent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99592" y="1844823"/>
            <a:ext cx="59046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b="1" dirty="0"/>
              <a:t>Was ist das Corona-Virus?</a:t>
            </a:r>
          </a:p>
          <a:p>
            <a:endParaRPr lang="de-DE" dirty="0"/>
          </a:p>
          <a:p>
            <a:r>
              <a:rPr lang="de-DE" dirty="0"/>
              <a:t>Ein Virus verändert sich manchmal. </a:t>
            </a:r>
          </a:p>
          <a:p>
            <a:r>
              <a:rPr lang="de-DE" dirty="0"/>
              <a:t>Dann entsteht ein neues Virus. </a:t>
            </a:r>
          </a:p>
          <a:p>
            <a:r>
              <a:rPr lang="de-DE" dirty="0"/>
              <a:t>Ein neues Virus kann gefährlich sein. </a:t>
            </a:r>
          </a:p>
          <a:p>
            <a:r>
              <a:rPr lang="de-DE" dirty="0"/>
              <a:t>Der menschliche Körper kennt das neue Virus noch </a:t>
            </a:r>
            <a:r>
              <a:rPr lang="de-DE" b="1" dirty="0"/>
              <a:t>nicht</a:t>
            </a:r>
            <a:r>
              <a:rPr lang="de-DE" dirty="0"/>
              <a:t>. </a:t>
            </a:r>
          </a:p>
          <a:p>
            <a:r>
              <a:rPr lang="de-DE" dirty="0"/>
              <a:t>Dann hat der Körper </a:t>
            </a:r>
            <a:r>
              <a:rPr lang="de-DE" b="1" dirty="0"/>
              <a:t>keine </a:t>
            </a:r>
            <a:r>
              <a:rPr lang="de-DE" dirty="0"/>
              <a:t>Abwehr-Kräfte gegen das Virus.</a:t>
            </a:r>
          </a:p>
          <a:p>
            <a:r>
              <a:rPr lang="de-DE" dirty="0"/>
              <a:t>Menschen können dadurch krank werden.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06" y="5543100"/>
            <a:ext cx="3262128" cy="52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565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90922"/>
            <a:ext cx="1272039" cy="53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27585" y="692696"/>
            <a:ext cx="59046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>
                <a:solidFill>
                  <a:schemeClr val="accent1"/>
                </a:solidFill>
              </a:rPr>
              <a:t>In leichter Sprache erklärt: </a:t>
            </a:r>
            <a:r>
              <a:rPr lang="de-DE" sz="2500" b="1" dirty="0">
                <a:solidFill>
                  <a:schemeClr val="accent1"/>
                </a:solidFill>
              </a:rPr>
              <a:t>Corona-Virus</a:t>
            </a:r>
            <a:endParaRPr lang="de-DE" sz="2500" dirty="0">
              <a:solidFill>
                <a:schemeClr val="accent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99592" y="1844823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b="1" dirty="0"/>
              <a:t>Was ist das Corona-Virus?</a:t>
            </a:r>
          </a:p>
          <a:p>
            <a:endParaRPr lang="de-DE" dirty="0"/>
          </a:p>
          <a:p>
            <a:r>
              <a:rPr lang="de-DE" dirty="0"/>
              <a:t>Das </a:t>
            </a:r>
            <a:r>
              <a:rPr lang="de-DE" b="1" dirty="0"/>
              <a:t>Corona-Virus </a:t>
            </a:r>
            <a:r>
              <a:rPr lang="de-DE" dirty="0"/>
              <a:t>ist so ein neues Virus. </a:t>
            </a:r>
          </a:p>
          <a:p>
            <a:r>
              <a:rPr lang="de-DE" dirty="0"/>
              <a:t>Bei der Krankheit Corona-Virus haben die Menschen: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Schnupfen und Husten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Fieber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Probleme beim Atmen</a:t>
            </a:r>
          </a:p>
        </p:txBody>
      </p:sp>
      <p:pic>
        <p:nvPicPr>
          <p:cNvPr id="3074" name="Picture 2" descr="H:\Laufwerk PR_allgemein\____V E R A N S T A L T U N G E N\2020_Veranstaltungen\Coronaviris\PPT Corona leichte Sprache\4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058267"/>
            <a:ext cx="2111639" cy="209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06" y="5543100"/>
            <a:ext cx="3262128" cy="52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28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Laufwerk PR_allgemein\____V E R A N S T A L T U N G E N\2020_Veranstaltungen\Coronaviris\PPT Corona leichte Sprache\5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831" y="1988840"/>
            <a:ext cx="3381360" cy="203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90922"/>
            <a:ext cx="1272039" cy="53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27585" y="692696"/>
            <a:ext cx="59046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>
                <a:solidFill>
                  <a:schemeClr val="accent1"/>
                </a:solidFill>
              </a:rPr>
              <a:t>In leichter Sprache erklärt: </a:t>
            </a:r>
            <a:r>
              <a:rPr lang="de-DE" sz="2500" b="1" dirty="0">
                <a:solidFill>
                  <a:schemeClr val="accent1"/>
                </a:solidFill>
              </a:rPr>
              <a:t>Corona-Virus</a:t>
            </a:r>
            <a:endParaRPr lang="de-DE" sz="2500" dirty="0">
              <a:solidFill>
                <a:schemeClr val="accent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99592" y="1867488"/>
            <a:ext cx="5904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b="1" dirty="0"/>
              <a:t>Was ist das Corona-Virus?</a:t>
            </a:r>
          </a:p>
          <a:p>
            <a:endParaRPr lang="de-DE" dirty="0"/>
          </a:p>
          <a:p>
            <a:r>
              <a:rPr lang="de-DE" dirty="0"/>
              <a:t>Für schwache und alte Menschen </a:t>
            </a:r>
          </a:p>
          <a:p>
            <a:r>
              <a:rPr lang="de-DE" dirty="0"/>
              <a:t>kann die Krankheit sehr gefährlich sein. </a:t>
            </a:r>
          </a:p>
          <a:p>
            <a:r>
              <a:rPr lang="de-DE" dirty="0"/>
              <a:t>Manche Menschen sterben an der Krankheit.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06" y="5543100"/>
            <a:ext cx="3262128" cy="52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597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90922"/>
            <a:ext cx="1272039" cy="53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27585" y="692696"/>
            <a:ext cx="59046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>
                <a:solidFill>
                  <a:schemeClr val="accent1"/>
                </a:solidFill>
              </a:rPr>
              <a:t>In leichter Sprache erklärt: </a:t>
            </a:r>
            <a:r>
              <a:rPr lang="de-DE" sz="2500" b="1" dirty="0">
                <a:solidFill>
                  <a:schemeClr val="accent1"/>
                </a:solidFill>
              </a:rPr>
              <a:t>Corona-Virus</a:t>
            </a:r>
            <a:endParaRPr lang="de-DE" sz="2500" dirty="0">
              <a:solidFill>
                <a:schemeClr val="accent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99592" y="1867488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b="1" dirty="0"/>
              <a:t>Was ist das Corona-Virus?</a:t>
            </a:r>
          </a:p>
          <a:p>
            <a:endParaRPr lang="de-DE" dirty="0"/>
          </a:p>
          <a:p>
            <a:r>
              <a:rPr lang="de-DE" dirty="0"/>
              <a:t>Ein Mensch mit dem Corona-Virus </a:t>
            </a:r>
          </a:p>
          <a:p>
            <a:r>
              <a:rPr lang="de-DE" dirty="0"/>
              <a:t>kann andere Menschen anstecken. </a:t>
            </a:r>
          </a:p>
          <a:p>
            <a:r>
              <a:rPr lang="de-DE" dirty="0"/>
              <a:t>Zum Beispiel: </a:t>
            </a:r>
          </a:p>
          <a:p>
            <a:r>
              <a:rPr lang="de-DE" dirty="0"/>
              <a:t>Wenn der Mensch andere Menschen anhustet. </a:t>
            </a:r>
          </a:p>
          <a:p>
            <a:r>
              <a:rPr lang="de-DE" dirty="0"/>
              <a:t>Wenn der Mensch nahe bei anderen Menschen niest.</a:t>
            </a:r>
          </a:p>
        </p:txBody>
      </p:sp>
      <p:pic>
        <p:nvPicPr>
          <p:cNvPr id="5122" name="Picture 2" descr="H:\Laufwerk PR_allgemein\____V E R A N S T A L T U N G E N\2020_Veranstaltungen\Coronaviris\PPT Corona leichte Sprache\Unbenann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13" y="2294920"/>
            <a:ext cx="23050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06" y="5543100"/>
            <a:ext cx="3262128" cy="52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435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90922"/>
            <a:ext cx="1272039" cy="53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27585" y="692696"/>
            <a:ext cx="59046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>
                <a:solidFill>
                  <a:schemeClr val="accent1"/>
                </a:solidFill>
              </a:rPr>
              <a:t>In leichter Sprache erklärt: </a:t>
            </a:r>
            <a:r>
              <a:rPr lang="de-DE" sz="2500" b="1" dirty="0">
                <a:solidFill>
                  <a:schemeClr val="accent1"/>
                </a:solidFill>
              </a:rPr>
              <a:t>Corona-Virus</a:t>
            </a:r>
            <a:endParaRPr lang="de-DE" sz="2500" dirty="0">
              <a:solidFill>
                <a:schemeClr val="accent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99592" y="1867488"/>
            <a:ext cx="5904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b="1" dirty="0"/>
              <a:t>Woher kommt das Corona-Virus?</a:t>
            </a:r>
          </a:p>
          <a:p>
            <a:endParaRPr lang="de-DE" dirty="0"/>
          </a:p>
          <a:p>
            <a:r>
              <a:rPr lang="de-DE" dirty="0"/>
              <a:t>Die Krankheit Corona-Virus gibt es seit Dezember 2019. </a:t>
            </a:r>
          </a:p>
          <a:p>
            <a:r>
              <a:rPr lang="de-DE" dirty="0"/>
              <a:t>In China in der Stadt Wuhan gab es die Krankheit zuerst. </a:t>
            </a:r>
          </a:p>
          <a:p>
            <a:r>
              <a:rPr lang="de-DE" dirty="0"/>
              <a:t>Inzwischen sind sehr viel Menschen in China krank.</a:t>
            </a:r>
          </a:p>
        </p:txBody>
      </p:sp>
      <p:pic>
        <p:nvPicPr>
          <p:cNvPr id="6146" name="Picture 2" descr="H:\Laufwerk PR_allgemein\____V E R A N S T A L T U N G E N\2020_Veranstaltungen\Coronaviris\PPT Corona leichte Sprache\er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12" y="2289175"/>
            <a:ext cx="1770063" cy="17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06" y="5543100"/>
            <a:ext cx="3262128" cy="52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153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90922"/>
            <a:ext cx="1272039" cy="53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27585" y="692696"/>
            <a:ext cx="59046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>
                <a:solidFill>
                  <a:schemeClr val="accent1"/>
                </a:solidFill>
              </a:rPr>
              <a:t>In leichter Sprache erklärt: </a:t>
            </a:r>
            <a:r>
              <a:rPr lang="de-DE" sz="2500" b="1" dirty="0">
                <a:solidFill>
                  <a:schemeClr val="accent1"/>
                </a:solidFill>
              </a:rPr>
              <a:t>Corona-Virus</a:t>
            </a:r>
            <a:endParaRPr lang="de-DE" sz="2500" dirty="0">
              <a:solidFill>
                <a:schemeClr val="accent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99592" y="1867488"/>
            <a:ext cx="5904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b="1" dirty="0"/>
              <a:t>Woher kommt das Corona-Virus?</a:t>
            </a:r>
          </a:p>
          <a:p>
            <a:endParaRPr lang="de-DE" dirty="0"/>
          </a:p>
          <a:p>
            <a:r>
              <a:rPr lang="de-DE" dirty="0"/>
              <a:t>Die Stadt Wuhan ist weit entfernt von Deutschland. </a:t>
            </a:r>
          </a:p>
          <a:p>
            <a:r>
              <a:rPr lang="de-DE" dirty="0"/>
              <a:t>Fast 8500 Kilometer weit. </a:t>
            </a:r>
          </a:p>
          <a:p>
            <a:r>
              <a:rPr lang="de-DE" dirty="0"/>
              <a:t>Mit dem Flugzeug braucht man 15 Stunden dorthin.</a:t>
            </a:r>
          </a:p>
        </p:txBody>
      </p:sp>
      <p:pic>
        <p:nvPicPr>
          <p:cNvPr id="7170" name="Picture 2" descr="H:\Laufwerk PR_allgemein\____V E R A N S T A L T U N G E N\2020_Veranstaltungen\Coronaviris\PPT Corona leichte Sprache\sicher-ausland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880" y="1988840"/>
            <a:ext cx="3041576" cy="202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06" y="5543100"/>
            <a:ext cx="3262128" cy="52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846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90922"/>
            <a:ext cx="1272039" cy="53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27585" y="692696"/>
            <a:ext cx="59046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>
                <a:solidFill>
                  <a:schemeClr val="accent1"/>
                </a:solidFill>
              </a:rPr>
              <a:t>In leichter Sprache erklärt: </a:t>
            </a:r>
            <a:r>
              <a:rPr lang="de-DE" sz="2500" b="1" dirty="0">
                <a:solidFill>
                  <a:schemeClr val="accent1"/>
                </a:solidFill>
              </a:rPr>
              <a:t>Corona-Virus</a:t>
            </a:r>
            <a:endParaRPr lang="de-DE" sz="2500" dirty="0">
              <a:solidFill>
                <a:schemeClr val="accent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99592" y="1867488"/>
            <a:ext cx="59046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b="1" dirty="0"/>
              <a:t>Woher kommt das Corona-Virus?</a:t>
            </a:r>
          </a:p>
          <a:p>
            <a:endParaRPr lang="de-DE" dirty="0"/>
          </a:p>
          <a:p>
            <a:r>
              <a:rPr lang="de-DE" dirty="0"/>
              <a:t>Trotzdem kann es sein, dass die Krankheit </a:t>
            </a:r>
          </a:p>
          <a:p>
            <a:r>
              <a:rPr lang="de-DE" dirty="0"/>
              <a:t>nach Deutschland kommt. </a:t>
            </a:r>
          </a:p>
          <a:p>
            <a:endParaRPr lang="de-DE" dirty="0"/>
          </a:p>
          <a:p>
            <a:r>
              <a:rPr lang="de-DE" dirty="0"/>
              <a:t>Zum Beispiel:</a:t>
            </a:r>
          </a:p>
          <a:p>
            <a:r>
              <a:rPr lang="de-DE" dirty="0"/>
              <a:t>Ein Mensch fliegt von China nach Deutschland. </a:t>
            </a:r>
          </a:p>
          <a:p>
            <a:r>
              <a:rPr lang="de-DE" dirty="0"/>
              <a:t>Der Mensch hat das Corona-Virus. </a:t>
            </a:r>
          </a:p>
          <a:p>
            <a:r>
              <a:rPr lang="de-DE" dirty="0"/>
              <a:t>Aber der Mensch weiß das nicht. </a:t>
            </a:r>
          </a:p>
          <a:p>
            <a:r>
              <a:rPr lang="de-DE" dirty="0"/>
              <a:t>Denn es dauert einige Tage bis man die Krankheit erkennt.</a:t>
            </a:r>
          </a:p>
        </p:txBody>
      </p:sp>
      <p:pic>
        <p:nvPicPr>
          <p:cNvPr id="8194" name="Picture 2" descr="H:\Laufwerk PR_allgemein\____V E R A N S T A L T U N G E N\2020_Veranstaltungen\Coronaviris\PPT Corona leichte Sprache\9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886" y="2060847"/>
            <a:ext cx="1734429" cy="291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06" y="5543100"/>
            <a:ext cx="3262128" cy="52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41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Laufwerk PR_allgemein\____V E R A N S T A L T U N G E N\2020_Veranstaltungen\Coronaviris\PPT Corona leichte Sprache\10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916832"/>
            <a:ext cx="1481507" cy="30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90922"/>
            <a:ext cx="1272039" cy="53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27585" y="692696"/>
            <a:ext cx="59046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>
                <a:solidFill>
                  <a:schemeClr val="accent1"/>
                </a:solidFill>
              </a:rPr>
              <a:t>In leichter Sprache erklärt: </a:t>
            </a:r>
            <a:r>
              <a:rPr lang="de-DE" sz="2500" b="1" dirty="0">
                <a:solidFill>
                  <a:schemeClr val="accent1"/>
                </a:solidFill>
              </a:rPr>
              <a:t>Corona-Virus</a:t>
            </a:r>
            <a:endParaRPr lang="de-DE" sz="2500" dirty="0">
              <a:solidFill>
                <a:schemeClr val="accent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50103" y="1864505"/>
            <a:ext cx="74047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b="1" dirty="0"/>
              <a:t>Was können die Menschen in Nordrhein-Westfalen tun?</a:t>
            </a:r>
          </a:p>
          <a:p>
            <a:endParaRPr lang="de-DE" b="1" dirty="0"/>
          </a:p>
          <a:p>
            <a:r>
              <a:rPr lang="de-DE" dirty="0"/>
              <a:t>Wenn Sie sich angesteckt haben, </a:t>
            </a:r>
          </a:p>
          <a:p>
            <a:r>
              <a:rPr lang="de-DE" dirty="0"/>
              <a:t>dann bekommen Sie Fieber und Schnupfen und Husten. </a:t>
            </a:r>
          </a:p>
          <a:p>
            <a:endParaRPr lang="de-DE" dirty="0"/>
          </a:p>
          <a:p>
            <a:r>
              <a:rPr lang="de-DE" dirty="0"/>
              <a:t>Sprechen Sie mit einem Arzt. </a:t>
            </a:r>
          </a:p>
          <a:p>
            <a:r>
              <a:rPr lang="de-DE" dirty="0"/>
              <a:t>Vielleicht müssen Sie ins Krankenhaus. </a:t>
            </a:r>
          </a:p>
          <a:p>
            <a:r>
              <a:rPr lang="de-DE" dirty="0"/>
              <a:t>Im Krankenhaus bekommen Sie eine Behandlung gegen die Krankheit.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06" y="5543100"/>
            <a:ext cx="3262128" cy="52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39396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</Words>
  <Application>Microsoft Office PowerPoint</Application>
  <PresentationFormat>Bildschirmpräsentation (4:3)</PresentationFormat>
  <Paragraphs>93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Arial</vt:lpstr>
      <vt:lpstr>Calibri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Kleinen, Michael</dc:creator>
  <cp:lastModifiedBy>Alexander Ludwig</cp:lastModifiedBy>
  <cp:revision>118</cp:revision>
  <dcterms:created xsi:type="dcterms:W3CDTF">2014-04-07T08:27:10Z</dcterms:created>
  <dcterms:modified xsi:type="dcterms:W3CDTF">2020-04-22T19:08:49Z</dcterms:modified>
</cp:coreProperties>
</file>