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E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6" autoAdjust="0"/>
    <p:restoredTop sz="94683" autoAdjust="0"/>
  </p:normalViewPr>
  <p:slideViewPr>
    <p:cSldViewPr>
      <p:cViewPr varScale="1">
        <p:scale>
          <a:sx n="103" d="100"/>
          <a:sy n="103" d="100"/>
        </p:scale>
        <p:origin x="-116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4B4C76-0DEC-423E-B8E0-A2646998405C}" type="datetimeFigureOut">
              <a:rPr lang="de-DE" smtClean="0"/>
              <a:t>05.03.2020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504715-C771-4291-88EB-5A03AB2094D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5539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05.03.2020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E1B900-EEC8-4E20-B0FE-C7125063A54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72410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512" cy="6885384"/>
          </a:xfrm>
          <a:prstGeom prst="rect">
            <a:avLst/>
          </a:prstGeom>
        </p:spPr>
      </p:pic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028384" y="327571"/>
            <a:ext cx="10081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50D42-C9CD-4801-B293-61D1F53EC57E}" type="datetimeFigureOut">
              <a:rPr lang="de-DE" smtClean="0"/>
              <a:pPr/>
              <a:t>05.03.2020</a:t>
            </a:fld>
            <a:endParaRPr lang="de-DE" dirty="0"/>
          </a:p>
        </p:txBody>
      </p:sp>
      <p:sp>
        <p:nvSpPr>
          <p:cNvPr id="3" name="Titelplatzhalter 2"/>
          <p:cNvSpPr>
            <a:spLocks noGrp="1"/>
          </p:cNvSpPr>
          <p:nvPr>
            <p:ph type="title"/>
          </p:nvPr>
        </p:nvSpPr>
        <p:spPr>
          <a:xfrm>
            <a:off x="899592" y="764704"/>
            <a:ext cx="7920880" cy="652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bearbeiten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>
          <a:xfrm>
            <a:off x="899592" y="1600200"/>
            <a:ext cx="792088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51520" y="64916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1B900-EEC8-4E20-B0FE-C7125063A546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rgbClr val="006EB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4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90922"/>
            <a:ext cx="1272039" cy="53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827585" y="692696"/>
            <a:ext cx="590465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  <a:p>
            <a:r>
              <a:rPr lang="de-DE" dirty="0" smtClean="0">
                <a:solidFill>
                  <a:schemeClr val="accent1"/>
                </a:solidFill>
              </a:rPr>
              <a:t>In leichter Sprache erklärt: </a:t>
            </a:r>
            <a:r>
              <a:rPr lang="de-DE" sz="2500" b="1" dirty="0" smtClean="0">
                <a:solidFill>
                  <a:schemeClr val="accent1"/>
                </a:solidFill>
              </a:rPr>
              <a:t>Corona-Virus</a:t>
            </a:r>
            <a:endParaRPr lang="de-DE" sz="2500" dirty="0">
              <a:solidFill>
                <a:schemeClr val="accent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899592" y="1844823"/>
            <a:ext cx="553196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  <a:p>
            <a:r>
              <a:rPr lang="de-DE" b="1" dirty="0" smtClean="0"/>
              <a:t>Was </a:t>
            </a:r>
            <a:r>
              <a:rPr lang="de-DE" b="1" dirty="0"/>
              <a:t>ist das Corona-Virus</a:t>
            </a:r>
            <a:r>
              <a:rPr lang="de-DE" b="1" dirty="0" smtClean="0"/>
              <a:t>?</a:t>
            </a:r>
          </a:p>
          <a:p>
            <a:endParaRPr lang="de-DE" dirty="0"/>
          </a:p>
          <a:p>
            <a:r>
              <a:rPr lang="de-DE" dirty="0"/>
              <a:t>Ein Virus ist ein Krankheits-Erreger. </a:t>
            </a:r>
            <a:endParaRPr lang="de-DE" dirty="0" smtClean="0"/>
          </a:p>
          <a:p>
            <a:r>
              <a:rPr lang="de-DE" dirty="0" smtClean="0"/>
              <a:t>Ein </a:t>
            </a:r>
            <a:r>
              <a:rPr lang="de-DE" dirty="0"/>
              <a:t>Virus ist sehr klein. </a:t>
            </a:r>
            <a:endParaRPr lang="de-DE" dirty="0" smtClean="0"/>
          </a:p>
          <a:p>
            <a:r>
              <a:rPr lang="de-DE" dirty="0" smtClean="0"/>
              <a:t>Man </a:t>
            </a:r>
            <a:r>
              <a:rPr lang="de-DE" dirty="0"/>
              <a:t>kann es nur mit einem sehr guten Mikroskop sehen</a:t>
            </a:r>
            <a:r>
              <a:rPr lang="de-DE" dirty="0" smtClean="0"/>
              <a:t>.</a:t>
            </a:r>
          </a:p>
          <a:p>
            <a:endParaRPr lang="de-DE" dirty="0"/>
          </a:p>
        </p:txBody>
      </p:sp>
      <p:pic>
        <p:nvPicPr>
          <p:cNvPr id="1027" name="Picture 3" descr="H:\Laufwerk PR_allgemein\____V E R A N S T A L T U N G E N\2020_Veranstaltungen\Coronaviris\PPT Corona leichte Sprache\2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099" y="2036572"/>
            <a:ext cx="2466975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706" y="5543100"/>
            <a:ext cx="3262128" cy="525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773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90922"/>
            <a:ext cx="1272039" cy="53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827585" y="692696"/>
            <a:ext cx="590465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  <a:p>
            <a:r>
              <a:rPr lang="de-DE" dirty="0" smtClean="0">
                <a:solidFill>
                  <a:schemeClr val="accent1"/>
                </a:solidFill>
              </a:rPr>
              <a:t>In leichter Sprache erklärt: </a:t>
            </a:r>
            <a:r>
              <a:rPr lang="de-DE" sz="2500" b="1" dirty="0" smtClean="0">
                <a:solidFill>
                  <a:schemeClr val="accent1"/>
                </a:solidFill>
              </a:rPr>
              <a:t>Corona-Virus</a:t>
            </a:r>
            <a:endParaRPr lang="de-DE" sz="2500" dirty="0">
              <a:solidFill>
                <a:schemeClr val="accent1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19" y="2276872"/>
            <a:ext cx="8748464" cy="3641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827584" y="1700808"/>
            <a:ext cx="7200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/>
              <a:t>Diese Dinge helfen, damit Sie sich nicht anstecken:</a:t>
            </a:r>
          </a:p>
        </p:txBody>
      </p:sp>
    </p:spTree>
    <p:extLst>
      <p:ext uri="{BB962C8B-B14F-4D97-AF65-F5344CB8AC3E}">
        <p14:creationId xmlns:p14="http://schemas.microsoft.com/office/powerpoint/2010/main" val="209100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90922"/>
            <a:ext cx="1272039" cy="53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827585" y="692696"/>
            <a:ext cx="590465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  <a:p>
            <a:r>
              <a:rPr lang="de-DE" dirty="0" smtClean="0">
                <a:solidFill>
                  <a:schemeClr val="accent1"/>
                </a:solidFill>
              </a:rPr>
              <a:t>In leichter Sprache erklärt: </a:t>
            </a:r>
            <a:r>
              <a:rPr lang="de-DE" sz="2500" b="1" dirty="0" smtClean="0">
                <a:solidFill>
                  <a:schemeClr val="accent1"/>
                </a:solidFill>
              </a:rPr>
              <a:t>Corona-Virus</a:t>
            </a:r>
            <a:endParaRPr lang="de-DE" sz="2500" dirty="0">
              <a:solidFill>
                <a:schemeClr val="accent1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19" y="2276872"/>
            <a:ext cx="8748464" cy="3641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2304541"/>
            <a:ext cx="8928991" cy="3639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827584" y="1700808"/>
            <a:ext cx="7200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/>
              <a:t>Diese Dinge helfen, damit Sie sich nicht anstecken:</a:t>
            </a:r>
          </a:p>
        </p:txBody>
      </p:sp>
    </p:spTree>
    <p:extLst>
      <p:ext uri="{BB962C8B-B14F-4D97-AF65-F5344CB8AC3E}">
        <p14:creationId xmlns:p14="http://schemas.microsoft.com/office/powerpoint/2010/main" val="428128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H:\Laufwerk PR_allgemein\____V E R A N S T A L T U N G E N\2020_Veranstaltungen\Coronaviris\PPT Corona leichte Sprache\3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137" y="1446749"/>
            <a:ext cx="2610155" cy="299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90922"/>
            <a:ext cx="1272039" cy="53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827585" y="692696"/>
            <a:ext cx="590465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  <a:p>
            <a:r>
              <a:rPr lang="de-DE" dirty="0" smtClean="0">
                <a:solidFill>
                  <a:schemeClr val="accent1"/>
                </a:solidFill>
              </a:rPr>
              <a:t>In leichter Sprache erklärt: </a:t>
            </a:r>
            <a:r>
              <a:rPr lang="de-DE" sz="2500" b="1" dirty="0" smtClean="0">
                <a:solidFill>
                  <a:schemeClr val="accent1"/>
                </a:solidFill>
              </a:rPr>
              <a:t>Corona-Virus</a:t>
            </a:r>
            <a:endParaRPr lang="de-DE" sz="2500" dirty="0">
              <a:solidFill>
                <a:schemeClr val="accent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899592" y="1844823"/>
            <a:ext cx="59046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  <a:p>
            <a:r>
              <a:rPr lang="de-DE" b="1" dirty="0" smtClean="0"/>
              <a:t>Was </a:t>
            </a:r>
            <a:r>
              <a:rPr lang="de-DE" b="1" dirty="0"/>
              <a:t>ist das Corona-Virus</a:t>
            </a:r>
            <a:r>
              <a:rPr lang="de-DE" b="1" dirty="0" smtClean="0"/>
              <a:t>?</a:t>
            </a:r>
          </a:p>
          <a:p>
            <a:endParaRPr lang="de-DE" dirty="0"/>
          </a:p>
          <a:p>
            <a:r>
              <a:rPr lang="de-DE" dirty="0" smtClean="0"/>
              <a:t>Ein </a:t>
            </a:r>
            <a:r>
              <a:rPr lang="de-DE" dirty="0"/>
              <a:t>Virus verändert sich manchmal. </a:t>
            </a:r>
            <a:endParaRPr lang="de-DE" dirty="0" smtClean="0"/>
          </a:p>
          <a:p>
            <a:r>
              <a:rPr lang="de-DE" dirty="0" smtClean="0"/>
              <a:t>Dann </a:t>
            </a:r>
            <a:r>
              <a:rPr lang="de-DE" dirty="0"/>
              <a:t>entsteht ein neues Virus. </a:t>
            </a:r>
            <a:endParaRPr lang="de-DE" dirty="0" smtClean="0"/>
          </a:p>
          <a:p>
            <a:r>
              <a:rPr lang="de-DE" dirty="0" smtClean="0"/>
              <a:t>Ein </a:t>
            </a:r>
            <a:r>
              <a:rPr lang="de-DE" dirty="0"/>
              <a:t>neues Virus kann gefährlich sein. </a:t>
            </a:r>
            <a:endParaRPr lang="de-DE" dirty="0" smtClean="0"/>
          </a:p>
          <a:p>
            <a:r>
              <a:rPr lang="de-DE" dirty="0" smtClean="0"/>
              <a:t>Der </a:t>
            </a:r>
            <a:r>
              <a:rPr lang="de-DE" dirty="0"/>
              <a:t>menschliche Körper kennt das neue Virus noch </a:t>
            </a:r>
            <a:r>
              <a:rPr lang="de-DE" b="1" dirty="0"/>
              <a:t>nicht</a:t>
            </a:r>
            <a:r>
              <a:rPr lang="de-DE" dirty="0"/>
              <a:t>. </a:t>
            </a:r>
            <a:endParaRPr lang="de-DE" dirty="0" smtClean="0"/>
          </a:p>
          <a:p>
            <a:r>
              <a:rPr lang="de-DE" dirty="0" smtClean="0"/>
              <a:t>Dann </a:t>
            </a:r>
            <a:r>
              <a:rPr lang="de-DE" dirty="0"/>
              <a:t>hat der Körper </a:t>
            </a:r>
            <a:r>
              <a:rPr lang="de-DE" b="1" dirty="0"/>
              <a:t>keine </a:t>
            </a:r>
            <a:r>
              <a:rPr lang="de-DE" dirty="0"/>
              <a:t>Abwehr-Kräfte gegen das </a:t>
            </a:r>
            <a:r>
              <a:rPr lang="de-DE" dirty="0" smtClean="0"/>
              <a:t>Virus.</a:t>
            </a:r>
          </a:p>
          <a:p>
            <a:r>
              <a:rPr lang="de-DE" dirty="0" smtClean="0"/>
              <a:t>Menschen können dadurch krank</a:t>
            </a:r>
            <a:r>
              <a:rPr lang="de-DE" dirty="0"/>
              <a:t> </a:t>
            </a:r>
            <a:r>
              <a:rPr lang="de-DE" dirty="0" smtClean="0"/>
              <a:t>werden.</a:t>
            </a:r>
            <a:endParaRPr lang="de-DE" dirty="0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706" y="5543100"/>
            <a:ext cx="3262128" cy="525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256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90922"/>
            <a:ext cx="1272039" cy="53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827585" y="692696"/>
            <a:ext cx="590465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  <a:p>
            <a:r>
              <a:rPr lang="de-DE" dirty="0" smtClean="0">
                <a:solidFill>
                  <a:schemeClr val="accent1"/>
                </a:solidFill>
              </a:rPr>
              <a:t>In leichter Sprache erklärt: </a:t>
            </a:r>
            <a:r>
              <a:rPr lang="de-DE" sz="2500" b="1" dirty="0" smtClean="0">
                <a:solidFill>
                  <a:schemeClr val="accent1"/>
                </a:solidFill>
              </a:rPr>
              <a:t>Corona-Virus</a:t>
            </a:r>
            <a:endParaRPr lang="de-DE" sz="2500" dirty="0">
              <a:solidFill>
                <a:schemeClr val="accent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899592" y="1844823"/>
            <a:ext cx="59046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  <a:p>
            <a:r>
              <a:rPr lang="de-DE" b="1" dirty="0" smtClean="0"/>
              <a:t>Was </a:t>
            </a:r>
            <a:r>
              <a:rPr lang="de-DE" b="1" dirty="0"/>
              <a:t>ist das Corona-Virus</a:t>
            </a:r>
            <a:r>
              <a:rPr lang="de-DE" b="1" dirty="0" smtClean="0"/>
              <a:t>?</a:t>
            </a:r>
          </a:p>
          <a:p>
            <a:endParaRPr lang="de-DE" dirty="0"/>
          </a:p>
          <a:p>
            <a:r>
              <a:rPr lang="de-DE" dirty="0" smtClean="0"/>
              <a:t>Das </a:t>
            </a:r>
            <a:r>
              <a:rPr lang="de-DE" b="1" dirty="0"/>
              <a:t>Corona-Virus </a:t>
            </a:r>
            <a:r>
              <a:rPr lang="de-DE" dirty="0"/>
              <a:t>ist so ein neues Virus. </a:t>
            </a:r>
            <a:endParaRPr lang="de-DE" dirty="0" smtClean="0"/>
          </a:p>
          <a:p>
            <a:r>
              <a:rPr lang="de-DE" dirty="0" smtClean="0"/>
              <a:t>Bei </a:t>
            </a:r>
            <a:r>
              <a:rPr lang="de-DE" dirty="0"/>
              <a:t>der Krankheit Corona-Virus haben die Menschen: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Schnupfen </a:t>
            </a:r>
            <a:r>
              <a:rPr lang="de-DE" dirty="0"/>
              <a:t>und Husten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Fieber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Probleme </a:t>
            </a:r>
            <a:r>
              <a:rPr lang="de-DE" dirty="0"/>
              <a:t>beim Atmen</a:t>
            </a:r>
          </a:p>
        </p:txBody>
      </p:sp>
      <p:pic>
        <p:nvPicPr>
          <p:cNvPr id="3074" name="Picture 2" descr="H:\Laufwerk PR_allgemein\____V E R A N S T A L T U N G E N\2020_Veranstaltungen\Coronaviris\PPT Corona leichte Sprache\4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058267"/>
            <a:ext cx="2111639" cy="209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706" y="5543100"/>
            <a:ext cx="3262128" cy="525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22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:\Laufwerk PR_allgemein\____V E R A N S T A L T U N G E N\2020_Veranstaltungen\Coronaviris\PPT Corona leichte Sprache\5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831" y="1988840"/>
            <a:ext cx="3381360" cy="2034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90922"/>
            <a:ext cx="1272039" cy="53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827585" y="692696"/>
            <a:ext cx="590465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  <a:p>
            <a:r>
              <a:rPr lang="de-DE" dirty="0" smtClean="0">
                <a:solidFill>
                  <a:schemeClr val="accent1"/>
                </a:solidFill>
              </a:rPr>
              <a:t>In leichter Sprache erklärt: </a:t>
            </a:r>
            <a:r>
              <a:rPr lang="de-DE" sz="2500" b="1" dirty="0" smtClean="0">
                <a:solidFill>
                  <a:schemeClr val="accent1"/>
                </a:solidFill>
              </a:rPr>
              <a:t>Corona-Virus</a:t>
            </a:r>
            <a:endParaRPr lang="de-DE" sz="2500" dirty="0">
              <a:solidFill>
                <a:schemeClr val="accent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899592" y="1867488"/>
            <a:ext cx="59046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  <a:p>
            <a:r>
              <a:rPr lang="de-DE" b="1" dirty="0" smtClean="0"/>
              <a:t>Was </a:t>
            </a:r>
            <a:r>
              <a:rPr lang="de-DE" b="1" dirty="0"/>
              <a:t>ist das Corona-Virus</a:t>
            </a:r>
            <a:r>
              <a:rPr lang="de-DE" b="1" dirty="0" smtClean="0"/>
              <a:t>?</a:t>
            </a:r>
          </a:p>
          <a:p>
            <a:endParaRPr lang="de-DE" dirty="0"/>
          </a:p>
          <a:p>
            <a:r>
              <a:rPr lang="de-DE" dirty="0"/>
              <a:t>Für schwache und alte Menschen </a:t>
            </a:r>
          </a:p>
          <a:p>
            <a:r>
              <a:rPr lang="de-DE" dirty="0"/>
              <a:t>kann die Krankheit sehr gefährlich sein. </a:t>
            </a:r>
          </a:p>
          <a:p>
            <a:r>
              <a:rPr lang="de-DE" dirty="0"/>
              <a:t>Manche Menschen sterben an der Krankheit.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706" y="5543100"/>
            <a:ext cx="3262128" cy="525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259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90922"/>
            <a:ext cx="1272039" cy="53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827585" y="692696"/>
            <a:ext cx="590465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  <a:p>
            <a:r>
              <a:rPr lang="de-DE" dirty="0" smtClean="0">
                <a:solidFill>
                  <a:schemeClr val="accent1"/>
                </a:solidFill>
              </a:rPr>
              <a:t>In leichter Sprache erklärt: </a:t>
            </a:r>
            <a:r>
              <a:rPr lang="de-DE" sz="2500" b="1" dirty="0" smtClean="0">
                <a:solidFill>
                  <a:schemeClr val="accent1"/>
                </a:solidFill>
              </a:rPr>
              <a:t>Corona-Virus</a:t>
            </a:r>
            <a:endParaRPr lang="de-DE" sz="2500" dirty="0">
              <a:solidFill>
                <a:schemeClr val="accent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899592" y="1867488"/>
            <a:ext cx="59046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  <a:p>
            <a:r>
              <a:rPr lang="de-DE" b="1" dirty="0" smtClean="0"/>
              <a:t>Was </a:t>
            </a:r>
            <a:r>
              <a:rPr lang="de-DE" b="1" dirty="0"/>
              <a:t>ist das Corona-Virus</a:t>
            </a:r>
            <a:r>
              <a:rPr lang="de-DE" b="1" dirty="0" smtClean="0"/>
              <a:t>?</a:t>
            </a:r>
          </a:p>
          <a:p>
            <a:endParaRPr lang="de-DE" dirty="0"/>
          </a:p>
          <a:p>
            <a:r>
              <a:rPr lang="de-DE" dirty="0"/>
              <a:t>Ein Mensch mit dem Corona-Virus </a:t>
            </a:r>
          </a:p>
          <a:p>
            <a:r>
              <a:rPr lang="de-DE" dirty="0"/>
              <a:t>kann andere Menschen anstecken. </a:t>
            </a:r>
          </a:p>
          <a:p>
            <a:r>
              <a:rPr lang="de-DE" dirty="0"/>
              <a:t>Zum Beispiel: </a:t>
            </a:r>
          </a:p>
          <a:p>
            <a:r>
              <a:rPr lang="de-DE" dirty="0"/>
              <a:t>Wenn der Mensch andere Menschen anhustet. </a:t>
            </a:r>
          </a:p>
          <a:p>
            <a:r>
              <a:rPr lang="de-DE" dirty="0"/>
              <a:t>Wenn der Mensch nahe bei anderen Menschen niest.</a:t>
            </a:r>
          </a:p>
        </p:txBody>
      </p:sp>
      <p:pic>
        <p:nvPicPr>
          <p:cNvPr id="5122" name="Picture 2" descr="H:\Laufwerk PR_allgemein\____V E R A N S T A L T U N G E N\2020_Veranstaltungen\Coronaviris\PPT Corona leichte Sprache\Unbenann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313" y="2294920"/>
            <a:ext cx="2305050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706" y="5543100"/>
            <a:ext cx="3262128" cy="525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843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90922"/>
            <a:ext cx="1272039" cy="53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827585" y="692696"/>
            <a:ext cx="590465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  <a:p>
            <a:r>
              <a:rPr lang="de-DE" dirty="0" smtClean="0">
                <a:solidFill>
                  <a:schemeClr val="accent1"/>
                </a:solidFill>
              </a:rPr>
              <a:t>In leichter Sprache erklärt: </a:t>
            </a:r>
            <a:r>
              <a:rPr lang="de-DE" sz="2500" b="1" dirty="0" smtClean="0">
                <a:solidFill>
                  <a:schemeClr val="accent1"/>
                </a:solidFill>
              </a:rPr>
              <a:t>Corona-Virus</a:t>
            </a:r>
            <a:endParaRPr lang="de-DE" sz="2500" dirty="0">
              <a:solidFill>
                <a:schemeClr val="accent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899592" y="1867488"/>
            <a:ext cx="59046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  <a:p>
            <a:r>
              <a:rPr lang="de-DE" b="1" dirty="0"/>
              <a:t>Woher kommt das Corona-Virus?</a:t>
            </a:r>
          </a:p>
          <a:p>
            <a:endParaRPr lang="de-DE" dirty="0" smtClean="0"/>
          </a:p>
          <a:p>
            <a:r>
              <a:rPr lang="de-DE" dirty="0" smtClean="0"/>
              <a:t>Die </a:t>
            </a:r>
            <a:r>
              <a:rPr lang="de-DE" dirty="0"/>
              <a:t>Krankheit Corona-Virus gibt es seit Dezember 2019. </a:t>
            </a:r>
          </a:p>
          <a:p>
            <a:r>
              <a:rPr lang="de-DE" dirty="0" smtClean="0"/>
              <a:t>In </a:t>
            </a:r>
            <a:r>
              <a:rPr lang="de-DE" dirty="0"/>
              <a:t>China in der Stadt Wuhan gab es die Krankheit zuerst. </a:t>
            </a:r>
          </a:p>
          <a:p>
            <a:r>
              <a:rPr lang="de-DE" dirty="0"/>
              <a:t>Inzwischen sind sehr viel Menschen in China krank.</a:t>
            </a:r>
            <a:endParaRPr lang="de-DE" dirty="0"/>
          </a:p>
        </p:txBody>
      </p:sp>
      <p:pic>
        <p:nvPicPr>
          <p:cNvPr id="6146" name="Picture 2" descr="H:\Laufwerk PR_allgemein\____V E R A N S T A L T U N G E N\2020_Veranstaltungen\Coronaviris\PPT Corona leichte Sprache\erd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312" y="2289175"/>
            <a:ext cx="1770063" cy="175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706" y="5543100"/>
            <a:ext cx="3262128" cy="525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415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90922"/>
            <a:ext cx="1272039" cy="53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827585" y="692696"/>
            <a:ext cx="590465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  <a:p>
            <a:r>
              <a:rPr lang="de-DE" dirty="0" smtClean="0">
                <a:solidFill>
                  <a:schemeClr val="accent1"/>
                </a:solidFill>
              </a:rPr>
              <a:t>In leichter Sprache erklärt: </a:t>
            </a:r>
            <a:r>
              <a:rPr lang="de-DE" sz="2500" b="1" dirty="0" smtClean="0">
                <a:solidFill>
                  <a:schemeClr val="accent1"/>
                </a:solidFill>
              </a:rPr>
              <a:t>Corona-Virus</a:t>
            </a:r>
            <a:endParaRPr lang="de-DE" sz="2500" dirty="0">
              <a:solidFill>
                <a:schemeClr val="accent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899592" y="1867488"/>
            <a:ext cx="59046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  <a:p>
            <a:r>
              <a:rPr lang="de-DE" b="1" dirty="0"/>
              <a:t>Woher kommt das Corona-Virus?</a:t>
            </a:r>
          </a:p>
          <a:p>
            <a:endParaRPr lang="de-DE" dirty="0" smtClean="0"/>
          </a:p>
          <a:p>
            <a:r>
              <a:rPr lang="de-DE" dirty="0"/>
              <a:t>Die Stadt Wuhan ist weit entfernt von Deutschland. </a:t>
            </a:r>
          </a:p>
          <a:p>
            <a:r>
              <a:rPr lang="de-DE" dirty="0"/>
              <a:t>Fast 8500 Kilometer weit. </a:t>
            </a:r>
          </a:p>
          <a:p>
            <a:r>
              <a:rPr lang="de-DE" dirty="0"/>
              <a:t>Mit dem Flugzeug braucht man 15 Stunden dorthin.</a:t>
            </a:r>
            <a:endParaRPr lang="de-DE" dirty="0"/>
          </a:p>
        </p:txBody>
      </p:sp>
      <p:pic>
        <p:nvPicPr>
          <p:cNvPr id="7170" name="Picture 2" descr="H:\Laufwerk PR_allgemein\____V E R A N S T A L T U N G E N\2020_Veranstaltungen\Coronaviris\PPT Corona leichte Sprache\sicher-ausland-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880" y="1988840"/>
            <a:ext cx="3041576" cy="2027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706" y="5543100"/>
            <a:ext cx="3262128" cy="525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784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90922"/>
            <a:ext cx="1272039" cy="53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827585" y="692696"/>
            <a:ext cx="590465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  <a:p>
            <a:r>
              <a:rPr lang="de-DE" dirty="0" smtClean="0">
                <a:solidFill>
                  <a:schemeClr val="accent1"/>
                </a:solidFill>
              </a:rPr>
              <a:t>In leichter Sprache erklärt: </a:t>
            </a:r>
            <a:r>
              <a:rPr lang="de-DE" sz="2500" b="1" dirty="0" smtClean="0">
                <a:solidFill>
                  <a:schemeClr val="accent1"/>
                </a:solidFill>
              </a:rPr>
              <a:t>Corona-Virus</a:t>
            </a:r>
            <a:endParaRPr lang="de-DE" sz="2500" dirty="0">
              <a:solidFill>
                <a:schemeClr val="accent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899592" y="1867488"/>
            <a:ext cx="590465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  <a:p>
            <a:r>
              <a:rPr lang="de-DE" b="1" dirty="0"/>
              <a:t>Woher kommt das Corona-Virus?</a:t>
            </a:r>
          </a:p>
          <a:p>
            <a:endParaRPr lang="de-DE" dirty="0" smtClean="0"/>
          </a:p>
          <a:p>
            <a:r>
              <a:rPr lang="de-DE" dirty="0"/>
              <a:t>Trotzdem kann es sein, dass die Krankheit </a:t>
            </a:r>
          </a:p>
          <a:p>
            <a:r>
              <a:rPr lang="de-DE" dirty="0"/>
              <a:t>nach Deutschland kommt. </a:t>
            </a:r>
            <a:endParaRPr lang="de-DE" dirty="0" smtClean="0"/>
          </a:p>
          <a:p>
            <a:endParaRPr lang="de-DE" dirty="0"/>
          </a:p>
          <a:p>
            <a:r>
              <a:rPr lang="de-DE" dirty="0"/>
              <a:t>Zum Beispiel:</a:t>
            </a:r>
          </a:p>
          <a:p>
            <a:r>
              <a:rPr lang="de-DE" dirty="0"/>
              <a:t>Ein Mensch </a:t>
            </a:r>
            <a:r>
              <a:rPr lang="de-DE" dirty="0" smtClean="0"/>
              <a:t>fliegt </a:t>
            </a:r>
            <a:r>
              <a:rPr lang="de-DE" dirty="0"/>
              <a:t>von China nach Deutschland. </a:t>
            </a:r>
          </a:p>
          <a:p>
            <a:r>
              <a:rPr lang="de-DE" dirty="0"/>
              <a:t>Der Mensch hat das Corona-Virus. </a:t>
            </a:r>
          </a:p>
          <a:p>
            <a:r>
              <a:rPr lang="de-DE" dirty="0"/>
              <a:t>Aber der Mensch weiß das nicht. </a:t>
            </a:r>
          </a:p>
          <a:p>
            <a:r>
              <a:rPr lang="de-DE" dirty="0"/>
              <a:t>Denn es dauert einige Tage bis man die Krankheit erkennt.</a:t>
            </a:r>
            <a:endParaRPr lang="de-DE" dirty="0"/>
          </a:p>
        </p:txBody>
      </p:sp>
      <p:pic>
        <p:nvPicPr>
          <p:cNvPr id="8194" name="Picture 2" descr="H:\Laufwerk PR_allgemein\____V E R A N S T A L T U N G E N\2020_Veranstaltungen\Coronaviris\PPT Corona leichte Sprache\9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886" y="2060847"/>
            <a:ext cx="1734429" cy="2913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706" y="5543100"/>
            <a:ext cx="3262128" cy="525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74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:\Laufwerk PR_allgemein\____V E R A N S T A L T U N G E N\2020_Veranstaltungen\Coronaviris\PPT Corona leichte Sprache\10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916832"/>
            <a:ext cx="1481507" cy="304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90922"/>
            <a:ext cx="1272039" cy="53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827585" y="692696"/>
            <a:ext cx="590465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  <a:p>
            <a:r>
              <a:rPr lang="de-DE" dirty="0" smtClean="0">
                <a:solidFill>
                  <a:schemeClr val="accent1"/>
                </a:solidFill>
              </a:rPr>
              <a:t>In leichter Sprache erklärt: </a:t>
            </a:r>
            <a:r>
              <a:rPr lang="de-DE" sz="2500" b="1" dirty="0" smtClean="0">
                <a:solidFill>
                  <a:schemeClr val="accent1"/>
                </a:solidFill>
              </a:rPr>
              <a:t>Corona-Virus</a:t>
            </a:r>
            <a:endParaRPr lang="de-DE" sz="2500" dirty="0">
              <a:solidFill>
                <a:schemeClr val="accent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850103" y="1864505"/>
            <a:ext cx="740477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  <a:p>
            <a:r>
              <a:rPr lang="de-DE" b="1" dirty="0"/>
              <a:t>Was können die Menschen in Nordrhein-Westfalen tun?</a:t>
            </a:r>
          </a:p>
          <a:p>
            <a:endParaRPr lang="de-DE" b="1" dirty="0" smtClean="0"/>
          </a:p>
          <a:p>
            <a:r>
              <a:rPr lang="de-DE" dirty="0" smtClean="0"/>
              <a:t>Wenn </a:t>
            </a:r>
            <a:r>
              <a:rPr lang="de-DE" dirty="0"/>
              <a:t>Sie sich angesteckt haben, </a:t>
            </a:r>
          </a:p>
          <a:p>
            <a:r>
              <a:rPr lang="de-DE" dirty="0"/>
              <a:t>dann bekommen Sie Fieber und Schnupfen und Husten. </a:t>
            </a:r>
          </a:p>
          <a:p>
            <a:endParaRPr lang="de-DE" dirty="0" smtClean="0"/>
          </a:p>
          <a:p>
            <a:r>
              <a:rPr lang="de-DE" dirty="0" smtClean="0"/>
              <a:t>Sprechen </a:t>
            </a:r>
            <a:r>
              <a:rPr lang="de-DE" dirty="0"/>
              <a:t>Sie mit einem Arzt. </a:t>
            </a:r>
          </a:p>
          <a:p>
            <a:r>
              <a:rPr lang="de-DE" dirty="0"/>
              <a:t>Vielleicht müssen Sie ins Krankenhaus. </a:t>
            </a:r>
          </a:p>
          <a:p>
            <a:r>
              <a:rPr lang="de-DE" dirty="0"/>
              <a:t>Im Krankenhaus bekommen Sie </a:t>
            </a:r>
            <a:r>
              <a:rPr lang="de-DE" dirty="0" smtClean="0"/>
              <a:t>eine </a:t>
            </a:r>
            <a:r>
              <a:rPr lang="de-DE" dirty="0"/>
              <a:t>Behandlung gegen die Krankheit.</a:t>
            </a:r>
            <a:endParaRPr lang="de-DE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706" y="5543100"/>
            <a:ext cx="3262128" cy="525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639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410</Words>
  <Application>Microsoft Office PowerPoint</Application>
  <PresentationFormat>Bildschirmpräsentation (4:3)</PresentationFormat>
  <Paragraphs>93</Paragraphs>
  <Slides>11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2" baseType="lpstr"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Kleinen, Michael</dc:creator>
  <cp:lastModifiedBy>Kleinen, Michael</cp:lastModifiedBy>
  <cp:revision>118</cp:revision>
  <dcterms:created xsi:type="dcterms:W3CDTF">2014-04-07T08:27:10Z</dcterms:created>
  <dcterms:modified xsi:type="dcterms:W3CDTF">2020-03-05T13:26:14Z</dcterms:modified>
</cp:coreProperties>
</file>